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60" r:id="rId2"/>
    <p:sldId id="261" r:id="rId3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3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0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4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5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2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3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1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3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400" b="1" dirty="0"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22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Pune District Education Association’s </a:t>
            </a:r>
            <a:br>
              <a:rPr lang="en-US" sz="2200" b="1" dirty="0">
                <a:solidFill>
                  <a:schemeClr val="accent4"/>
                </a:solidFill>
                <a:latin typeface="Arial Narrow" panose="020B0606020202030204" pitchFamily="34" charset="0"/>
              </a:rPr>
            </a:br>
            <a:r>
              <a:rPr lang="en-US" sz="22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  <a:t>Shankarrao Ursal College of Pharmaceutical Sciences &amp;</a:t>
            </a:r>
            <a:br>
              <a:rPr lang="en-US" sz="22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20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22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  <a:t>Research Centre, Kharadi ,Pune. </a:t>
            </a:r>
            <a:br>
              <a:rPr lang="en-US" sz="22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</a:br>
            <a:b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092" y="1933513"/>
            <a:ext cx="9550400" cy="442083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			</a:t>
            </a:r>
            <a:endParaRPr lang="en-US" sz="2400" dirty="0"/>
          </a:p>
        </p:txBody>
      </p:sp>
      <p:pic>
        <p:nvPicPr>
          <p:cNvPr id="4" name="Picture 0" descr="Description: pdea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58" y="982132"/>
            <a:ext cx="1061155" cy="8293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ucopsrc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6B25E"/>
              </a:clrFrom>
              <a:clrTo>
                <a:srgbClr val="D6B25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799" y="969177"/>
            <a:ext cx="925689" cy="82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423004" y="2421020"/>
            <a:ext cx="5345992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RESEARCH AREAS </a:t>
            </a:r>
          </a:p>
        </p:txBody>
      </p:sp>
      <p:sp>
        <p:nvSpPr>
          <p:cNvPr id="10" name="Oval 9"/>
          <p:cNvSpPr/>
          <p:nvPr/>
        </p:nvSpPr>
        <p:spPr>
          <a:xfrm>
            <a:off x="578559" y="3581194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0052" y="3522802"/>
            <a:ext cx="10888109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Enhancement of solubility of poorly soluble aqueous drugs/API’s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Development of novel drug delivery system for antiviral drugs especially for the treatment of AIDS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Design of novel drug delivery system by using natural excipients (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Ocimum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basilicum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Formulation development for colitis (Colon cancer)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Formulation development of micro emulsion, transdermal patch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Taste masking of extremely bitter drugs using ion exchange resins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Formulation and development of floating drug delivery system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Prediction of formulation properties (invivo and invitro) by applying QSPR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559" y="3890498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084" y="4289857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6910" y="4526960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3253" y="4787795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4084" y="5103477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3253" y="5438168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5268" y="5776560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400" b="1" dirty="0"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Pune District Education Association’s </a:t>
            </a:r>
            <a:b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20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  <a:t>Shankarrao Ursal College of Pharmaceutical Sciences &amp;</a:t>
            </a:r>
            <a:br>
              <a:rPr lang="en-US" sz="20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20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  <a:t> Research Centre, Kharadi ,Pune. </a:t>
            </a:r>
            <a:br>
              <a:rPr lang="en-US" sz="2000" b="1" kern="10" dirty="0">
                <a:ln/>
                <a:solidFill>
                  <a:srgbClr val="002060"/>
                </a:solidFill>
                <a:latin typeface="Book Antiqua" panose="02040602050305030304" pitchFamily="18" charset="0"/>
              </a:rPr>
            </a:br>
            <a:b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98" y="1798492"/>
            <a:ext cx="9550400" cy="442083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		</a:t>
            </a:r>
            <a:endParaRPr lang="en-US" sz="2400" dirty="0"/>
          </a:p>
        </p:txBody>
      </p:sp>
      <p:pic>
        <p:nvPicPr>
          <p:cNvPr id="4" name="Picture 0" descr="Description: pdea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58" y="982132"/>
            <a:ext cx="1061155" cy="8293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ucopsrc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6B25E"/>
              </a:clrFrom>
              <a:clrTo>
                <a:srgbClr val="D6B25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799" y="969177"/>
            <a:ext cx="925689" cy="82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611724" y="2677519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9446" y="2565030"/>
            <a:ext cx="1133663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QSAR studies	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Development and validation of stability indicating assay method for determination of API’s /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drugs in pharmaceutical dosage forms by RP-HPLC 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Physicochemical characterization of monoclonal antibodies using size exclusion chromatography,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Lowry’s method, SDS (Sodium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Dedocyl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Sulphate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) polyacrylamide gel electrophoresis, UV 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spectrophotometry.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Analytical method development for determination of API’s/drugs in pharmaceutical dosage forms 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and validation using UPLC/ HPLC/ HPTLC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Development and validation of RP-HPLC method for estimation of residual Glycine in pneumococcal 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conjugate vaccine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Development and validation of biochemical assay for quality control of vaccines</a:t>
            </a:r>
          </a:p>
          <a:p>
            <a:endParaRPr lang="en-US" dirty="0"/>
          </a:p>
          <a:p>
            <a:endParaRPr lang="en-US" dirty="0"/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434" y="2976697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3525" y="3591250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2277" y="4481792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1797" y="5129761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434" y="5744314"/>
            <a:ext cx="124178" cy="18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248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Book Antiqua</vt:lpstr>
      <vt:lpstr>Garamond</vt:lpstr>
      <vt:lpstr>Organic</vt:lpstr>
      <vt:lpstr> Pune District Education Association’s  Shankarrao Ursal College of Pharmaceutical Sciences &amp;  Research Centre, Kharadi ,Pune.   </vt:lpstr>
      <vt:lpstr> Pune District Education Association’s  Shankarrao Ursal College of Pharmaceutical Sciences &amp;  Research Centre, Kharadi ,Pune.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Amit K</cp:lastModifiedBy>
  <cp:revision>21</cp:revision>
  <cp:lastPrinted>2019-01-21T07:19:28Z</cp:lastPrinted>
  <dcterms:created xsi:type="dcterms:W3CDTF">2019-01-21T06:03:37Z</dcterms:created>
  <dcterms:modified xsi:type="dcterms:W3CDTF">2021-12-13T17:09:14Z</dcterms:modified>
</cp:coreProperties>
</file>